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804" autoAdjust="0"/>
    <p:restoredTop sz="94660"/>
  </p:normalViewPr>
  <p:slideViewPr>
    <p:cSldViewPr snapToGrid="0">
      <p:cViewPr varScale="1">
        <p:scale>
          <a:sx n="78" d="100"/>
          <a:sy n="78" d="100"/>
        </p:scale>
        <p:origin x="94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95" d="100"/>
        <a:sy n="195" d="100"/>
      </p:scale>
      <p:origin x="0" y="-111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68F2-E4CF-4834-A485-10B64358A1A7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DA86-A0B8-432B-B948-89C6AF75E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875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68F2-E4CF-4834-A485-10B64358A1A7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DA86-A0B8-432B-B948-89C6AF75E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68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68F2-E4CF-4834-A485-10B64358A1A7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DA86-A0B8-432B-B948-89C6AF75E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198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68F2-E4CF-4834-A485-10B64358A1A7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DA86-A0B8-432B-B948-89C6AF75E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80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68F2-E4CF-4834-A485-10B64358A1A7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DA86-A0B8-432B-B948-89C6AF75E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727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68F2-E4CF-4834-A485-10B64358A1A7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DA86-A0B8-432B-B948-89C6AF75E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2537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68F2-E4CF-4834-A485-10B64358A1A7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DA86-A0B8-432B-B948-89C6AF75E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932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68F2-E4CF-4834-A485-10B64358A1A7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DA86-A0B8-432B-B948-89C6AF75E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53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68F2-E4CF-4834-A485-10B64358A1A7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DA86-A0B8-432B-B948-89C6AF75E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852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68F2-E4CF-4834-A485-10B64358A1A7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DA86-A0B8-432B-B948-89C6AF75E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448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068F2-E4CF-4834-A485-10B64358A1A7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6DA86-A0B8-432B-B948-89C6AF75E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640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068F2-E4CF-4834-A485-10B64358A1A7}" type="datetimeFigureOut">
              <a:rPr lang="en-US" smtClean="0"/>
              <a:t>10/6/2019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6DA86-A0B8-432B-B948-89C6AF75E6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196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B8ECD-E103-4DBA-9CB9-8F42A3C139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Lucida Sans" panose="020B0602030504020204" pitchFamily="34" charset="0"/>
              </a:rPr>
              <a:t>Aviation Human Factors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5BFAF7-B420-4CA1-863F-FDDE659B46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Lucida Sans" panose="020B0602030504020204" pitchFamily="34" charset="0"/>
              </a:rPr>
              <a:t>Nicoletta Fala</a:t>
            </a:r>
          </a:p>
          <a:p>
            <a:r>
              <a:rPr lang="en-US" dirty="0">
                <a:latin typeface="Lucida Sans" panose="020B0602030504020204" pitchFamily="34" charset="0"/>
              </a:rPr>
              <a:t>Oct 7 2019</a:t>
            </a:r>
          </a:p>
        </p:txBody>
      </p:sp>
      <p:pic>
        <p:nvPicPr>
          <p:cNvPr id="5" name="Graphic 4" descr="Airplane">
            <a:extLst>
              <a:ext uri="{FF2B5EF4-FFF2-40B4-BE49-F238E27FC236}">
                <a16:creationId xmlns:a16="http://schemas.microsoft.com/office/drawing/2014/main" id="{DCA4B2DA-9320-49BD-897B-69F01DB500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114800" y="48006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223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928F2-B55B-4BFD-9B40-BDAEAF34F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708" y="158648"/>
            <a:ext cx="8741492" cy="1325563"/>
          </a:xfrm>
        </p:spPr>
        <p:txBody>
          <a:bodyPr anchor="t">
            <a:normAutofit fontScale="90000"/>
          </a:bodyPr>
          <a:lstStyle/>
          <a:p>
            <a:r>
              <a:rPr lang="en-US" sz="3200" dirty="0">
                <a:latin typeface="Lucida Sans" panose="020B0602030504020204" pitchFamily="34" charset="0"/>
                <a:cs typeface="Lucida Sans Unicode" panose="020B0602030504020204" pitchFamily="34" charset="0"/>
              </a:rPr>
              <a:t>Aviation has unique characteristics that pose</a:t>
            </a:r>
            <a:br>
              <a:rPr lang="en-US" sz="3200" dirty="0">
                <a:latin typeface="Lucida Sans" panose="020B0602030504020204" pitchFamily="34" charset="0"/>
                <a:cs typeface="Lucida Sans Unicode" panose="020B0602030504020204" pitchFamily="34" charset="0"/>
              </a:rPr>
            </a:br>
            <a:r>
              <a:rPr lang="en-US" sz="3200" dirty="0">
                <a:latin typeface="Lucida Sans" panose="020B0602030504020204" pitchFamily="34" charset="0"/>
                <a:cs typeface="Lucida Sans Unicode" panose="020B0602030504020204" pitchFamily="34" charset="0"/>
              </a:rPr>
              <a:t>challenges in human factors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B909CB-EA06-4604-87E0-59956B2F13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1523" y="1825625"/>
            <a:ext cx="619432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Lucida Sans" panose="020B0602030504020204" pitchFamily="34" charset="0"/>
                <a:cs typeface="Lucida Sans Unicode" panose="020B0602030504020204" pitchFamily="34" charset="0"/>
              </a:rPr>
              <a:t>System = </a:t>
            </a:r>
            <a:r>
              <a:rPr lang="en-US" sz="2400" dirty="0">
                <a:solidFill>
                  <a:srgbClr val="FF0000"/>
                </a:solidFill>
                <a:latin typeface="Lucida Sans" panose="020B0602030504020204" pitchFamily="34" charset="0"/>
                <a:cs typeface="Lucida Sans Unicode" panose="020B0602030504020204" pitchFamily="34" charset="0"/>
              </a:rPr>
              <a:t>Pilot</a:t>
            </a:r>
            <a:r>
              <a:rPr lang="en-US" sz="2400" dirty="0">
                <a:latin typeface="Lucida Sans" panose="020B0602030504020204" pitchFamily="34" charset="0"/>
                <a:cs typeface="Lucida Sans Unicode" panose="020B0602030504020204" pitchFamily="34" charset="0"/>
              </a:rPr>
              <a:t> + Aircraft + Environment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latin typeface="Lucida Sans" panose="020B0602030504020204" pitchFamily="34" charset="0"/>
              <a:cs typeface="Lucida Sans Unicode" panose="020B06020305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Lucida Sans" panose="020B0602030504020204" pitchFamily="34" charset="0"/>
                <a:cs typeface="Lucida Sans Unicode" panose="020B0602030504020204" pitchFamily="34" charset="0"/>
              </a:rPr>
              <a:t>Pilot personality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Lucida Sans" panose="020B0602030504020204" pitchFamily="34" charset="0"/>
                <a:cs typeface="Lucida Sans Unicode" panose="020B0602030504020204" pitchFamily="34" charset="0"/>
              </a:rPr>
              <a:t>Highly skilled with specialized training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Lucida Sans" panose="020B0602030504020204" pitchFamily="34" charset="0"/>
                <a:cs typeface="Lucida Sans Unicode" panose="020B0602030504020204" pitchFamily="34" charset="0"/>
              </a:rPr>
              <a:t>High-risk environment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Lucida Sans" panose="020B0602030504020204" pitchFamily="34" charset="0"/>
                <a:cs typeface="Lucida Sans Unicode" panose="020B0602030504020204" pitchFamily="34" charset="0"/>
              </a:rPr>
              <a:t>Mental workload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Lucida Sans" panose="020B0602030504020204" pitchFamily="34" charset="0"/>
                <a:cs typeface="Lucida Sans Unicode" panose="020B0602030504020204" pitchFamily="34" charset="0"/>
              </a:rPr>
              <a:t>Rarity of events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>
                <a:latin typeface="Lucida Sans" panose="020B0602030504020204" pitchFamily="34" charset="0"/>
                <a:cs typeface="Lucida Sans Unicode" panose="020B0602030504020204" pitchFamily="34" charset="0"/>
              </a:rPr>
              <a:t>Single crew vs multi crew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latin typeface="Lucida Sans" panose="020B0602030504020204" pitchFamily="34" charset="0"/>
              <a:cs typeface="Lucida Sans Unicode" panose="020B0602030504020204" pitchFamily="34" charset="0"/>
            </a:endParaRPr>
          </a:p>
        </p:txBody>
      </p:sp>
      <p:pic>
        <p:nvPicPr>
          <p:cNvPr id="5" name="Graphic 4" descr="Pilot">
            <a:extLst>
              <a:ext uri="{FF2B5EF4-FFF2-40B4-BE49-F238E27FC236}">
                <a16:creationId xmlns:a16="http://schemas.microsoft.com/office/drawing/2014/main" id="{FB77B109-54BC-467D-BE56-C484F449D6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9265" y="1825625"/>
            <a:ext cx="1420762" cy="1420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1538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928F2-B55B-4BFD-9B40-BDAEAF34F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708" y="158648"/>
            <a:ext cx="8741492" cy="1325563"/>
          </a:xfrm>
        </p:spPr>
        <p:txBody>
          <a:bodyPr anchor="t">
            <a:normAutofit fontScale="90000"/>
          </a:bodyPr>
          <a:lstStyle/>
          <a:p>
            <a:r>
              <a:rPr lang="en-US" sz="3200" dirty="0">
                <a:latin typeface="Lucida Sans" panose="020B0602030504020204" pitchFamily="34" charset="0"/>
                <a:cs typeface="Lucida Sans Unicode" panose="020B0602030504020204" pitchFamily="34" charset="0"/>
              </a:rPr>
              <a:t>Aviation has unique characteristics that pose</a:t>
            </a:r>
            <a:br>
              <a:rPr lang="en-US" sz="3200" dirty="0">
                <a:latin typeface="Lucida Sans" panose="020B0602030504020204" pitchFamily="34" charset="0"/>
                <a:cs typeface="Lucida Sans Unicode" panose="020B0602030504020204" pitchFamily="34" charset="0"/>
              </a:rPr>
            </a:br>
            <a:r>
              <a:rPr lang="en-US" sz="3200" dirty="0">
                <a:latin typeface="Lucida Sans" panose="020B0602030504020204" pitchFamily="34" charset="0"/>
                <a:cs typeface="Lucida Sans Unicode" panose="020B0602030504020204" pitchFamily="34" charset="0"/>
              </a:rPr>
              <a:t>challenges in human factors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B909CB-EA06-4604-87E0-59956B2F13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1523" y="1825625"/>
            <a:ext cx="619432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Lucida Sans" panose="020B0602030504020204" pitchFamily="34" charset="0"/>
                <a:cs typeface="Lucida Sans Unicode" panose="020B0602030504020204" pitchFamily="34" charset="0"/>
              </a:rPr>
              <a:t>System = Pilot + </a:t>
            </a:r>
            <a:r>
              <a:rPr lang="en-US" sz="2400" dirty="0">
                <a:solidFill>
                  <a:srgbClr val="FF0000"/>
                </a:solidFill>
                <a:latin typeface="Lucida Sans" panose="020B0602030504020204" pitchFamily="34" charset="0"/>
                <a:cs typeface="Lucida Sans Unicode" panose="020B0602030504020204" pitchFamily="34" charset="0"/>
              </a:rPr>
              <a:t>Aircraft</a:t>
            </a:r>
            <a:r>
              <a:rPr lang="en-US" sz="2400" dirty="0">
                <a:latin typeface="Lucida Sans" panose="020B0602030504020204" pitchFamily="34" charset="0"/>
                <a:cs typeface="Lucida Sans Unicode" panose="020B0602030504020204" pitchFamily="34" charset="0"/>
              </a:rPr>
              <a:t> + Environment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latin typeface="Lucida Sans" panose="020B0602030504020204" pitchFamily="34" charset="0"/>
              <a:cs typeface="Lucida Sans Unicode" panose="020B06020305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Lucida Sans" panose="020B0602030504020204" pitchFamily="34" charset="0"/>
                <a:cs typeface="Lucida Sans Unicode" panose="020B0602030504020204" pitchFamily="34" charset="0"/>
              </a:rPr>
              <a:t>System complexity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Lucida Sans" panose="020B0602030504020204" pitchFamily="34" charset="0"/>
                <a:cs typeface="Lucida Sans Unicode" panose="020B0602030504020204" pitchFamily="34" charset="0"/>
              </a:rPr>
              <a:t>Automation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Lucida Sans" panose="020B0602030504020204" pitchFamily="34" charset="0"/>
                <a:cs typeface="Lucida Sans Unicode" panose="020B0602030504020204" pitchFamily="34" charset="0"/>
              </a:rPr>
              <a:t>Different flavors of aviation: sport vs mode of transport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Lucida Sans" panose="020B0602030504020204" pitchFamily="34" charset="0"/>
                <a:cs typeface="Lucida Sans Unicode" panose="020B0602030504020204" pitchFamily="34" charset="0"/>
              </a:rPr>
              <a:t>Variation in systems</a:t>
            </a:r>
          </a:p>
          <a:p>
            <a:endParaRPr lang="en-US" sz="2400" dirty="0">
              <a:latin typeface="Lucida Sans" panose="020B0602030504020204" pitchFamily="34" charset="0"/>
              <a:cs typeface="Lucida Sans Unicode" panose="020B0602030504020204" pitchFamily="34" charset="0"/>
            </a:endParaRPr>
          </a:p>
        </p:txBody>
      </p:sp>
      <p:pic>
        <p:nvPicPr>
          <p:cNvPr id="4" name="Graphic 3" descr="Send">
            <a:extLst>
              <a:ext uri="{FF2B5EF4-FFF2-40B4-BE49-F238E27FC236}">
                <a16:creationId xmlns:a16="http://schemas.microsoft.com/office/drawing/2014/main" id="{4D32DDA3-F5B6-4A85-87B4-162A5813AC8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629265" y="1825625"/>
            <a:ext cx="1420762" cy="1420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758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928F2-B55B-4BFD-9B40-BDAEAF34FE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708" y="158648"/>
            <a:ext cx="8741492" cy="1325563"/>
          </a:xfrm>
        </p:spPr>
        <p:txBody>
          <a:bodyPr anchor="t">
            <a:normAutofit fontScale="90000"/>
          </a:bodyPr>
          <a:lstStyle/>
          <a:p>
            <a:r>
              <a:rPr lang="en-US" sz="3200" dirty="0">
                <a:latin typeface="Lucida Sans" panose="020B0602030504020204" pitchFamily="34" charset="0"/>
                <a:cs typeface="Lucida Sans Unicode" panose="020B0602030504020204" pitchFamily="34" charset="0"/>
              </a:rPr>
              <a:t>Aviation has unique characteristics that pose</a:t>
            </a:r>
            <a:br>
              <a:rPr lang="en-US" sz="3200" dirty="0">
                <a:latin typeface="Lucida Sans" panose="020B0602030504020204" pitchFamily="34" charset="0"/>
                <a:cs typeface="Lucida Sans Unicode" panose="020B0602030504020204" pitchFamily="34" charset="0"/>
              </a:rPr>
            </a:br>
            <a:r>
              <a:rPr lang="en-US" sz="3200" dirty="0">
                <a:latin typeface="Lucida Sans" panose="020B0602030504020204" pitchFamily="34" charset="0"/>
                <a:cs typeface="Lucida Sans Unicode" panose="020B0602030504020204" pitchFamily="34" charset="0"/>
              </a:rPr>
              <a:t>challenges in human factors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B909CB-EA06-4604-87E0-59956B2F13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1523" y="1825625"/>
            <a:ext cx="619432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Lucida Sans" panose="020B0602030504020204" pitchFamily="34" charset="0"/>
                <a:cs typeface="Lucida Sans Unicode" panose="020B0602030504020204" pitchFamily="34" charset="0"/>
              </a:rPr>
              <a:t>System = Pilot + Aircraft + </a:t>
            </a:r>
            <a:r>
              <a:rPr lang="en-US" sz="2400" dirty="0">
                <a:solidFill>
                  <a:srgbClr val="FF0000"/>
                </a:solidFill>
                <a:latin typeface="Lucida Sans" panose="020B0602030504020204" pitchFamily="34" charset="0"/>
                <a:cs typeface="Lucida Sans Unicode" panose="020B0602030504020204" pitchFamily="34" charset="0"/>
              </a:rPr>
              <a:t>Environment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sz="2400" dirty="0">
              <a:latin typeface="Lucida Sans" panose="020B0602030504020204" pitchFamily="34" charset="0"/>
              <a:cs typeface="Lucida Sans Unicode" panose="020B06020305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Lucida Sans" panose="020B0602030504020204" pitchFamily="34" charset="0"/>
                <a:cs typeface="Lucida Sans Unicode" panose="020B0602030504020204" pitchFamily="34" charset="0"/>
              </a:rPr>
              <a:t>Variable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Lucida Sans" panose="020B0602030504020204" pitchFamily="34" charset="0"/>
                <a:cs typeface="Lucida Sans Unicode" panose="020B0602030504020204" pitchFamily="34" charset="0"/>
              </a:rPr>
              <a:t>Adds to workload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Lucida Sans" panose="020B0602030504020204" pitchFamily="34" charset="0"/>
                <a:cs typeface="Lucida Sans Unicode" panose="020B0602030504020204" pitchFamily="34" charset="0"/>
              </a:rPr>
              <a:t>Stressors depend on operations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>
                <a:latin typeface="Lucida Sans" panose="020B0602030504020204" pitchFamily="34" charset="0"/>
                <a:cs typeface="Lucida Sans Unicode" panose="020B0602030504020204" pitchFamily="34" charset="0"/>
              </a:rPr>
              <a:t>Engages (or overwhelms) most senses</a:t>
            </a:r>
          </a:p>
          <a:p>
            <a:endParaRPr lang="en-US" sz="2400" dirty="0">
              <a:latin typeface="Lucida Sans" panose="020B0602030504020204" pitchFamily="34" charset="0"/>
              <a:cs typeface="Lucida Sans Unicode" panose="020B0602030504020204" pitchFamily="34" charset="0"/>
            </a:endParaRPr>
          </a:p>
        </p:txBody>
      </p:sp>
      <p:pic>
        <p:nvPicPr>
          <p:cNvPr id="4" name="Graphic 3" descr="Partial sun">
            <a:extLst>
              <a:ext uri="{FF2B5EF4-FFF2-40B4-BE49-F238E27FC236}">
                <a16:creationId xmlns:a16="http://schemas.microsoft.com/office/drawing/2014/main" id="{4F1F7DC3-6A49-4E88-B126-8EEE06485D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629265" y="1825625"/>
            <a:ext cx="1420762" cy="1420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594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337</TotalTime>
  <Words>97</Words>
  <Application>Microsoft Office PowerPoint</Application>
  <PresentationFormat>On-screen Show (4:3)</PresentationFormat>
  <Paragraphs>26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Lucida Sans</vt:lpstr>
      <vt:lpstr>Wingdings</vt:lpstr>
      <vt:lpstr>Office Theme</vt:lpstr>
      <vt:lpstr>Aviation Human Factors</vt:lpstr>
      <vt:lpstr>Aviation has unique characteristics that pose challenges in human factors research</vt:lpstr>
      <vt:lpstr>Aviation has unique characteristics that pose challenges in human factors research</vt:lpstr>
      <vt:lpstr>Aviation has unique characteristics that pose challenges in human factors research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Nicoletta Fala</dc:creator>
  <cp:lastModifiedBy>Nicoletta Fala</cp:lastModifiedBy>
  <cp:revision>7</cp:revision>
  <dcterms:created xsi:type="dcterms:W3CDTF">2019-10-06T21:03:09Z</dcterms:created>
  <dcterms:modified xsi:type="dcterms:W3CDTF">2019-10-07T02:56:47Z</dcterms:modified>
</cp:coreProperties>
</file>